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3" r:id="rId2"/>
    <p:sldId id="294" r:id="rId3"/>
    <p:sldId id="322" r:id="rId4"/>
    <p:sldId id="323" r:id="rId5"/>
    <p:sldId id="324" r:id="rId6"/>
    <p:sldId id="327" r:id="rId7"/>
    <p:sldId id="336" r:id="rId8"/>
    <p:sldId id="339" r:id="rId9"/>
    <p:sldId id="338" r:id="rId10"/>
    <p:sldId id="337" r:id="rId11"/>
    <p:sldId id="340" r:id="rId12"/>
    <p:sldId id="328" r:id="rId13"/>
    <p:sldId id="329" r:id="rId14"/>
    <p:sldId id="344" r:id="rId15"/>
    <p:sldId id="343" r:id="rId16"/>
    <p:sldId id="341" r:id="rId17"/>
    <p:sldId id="331" r:id="rId18"/>
    <p:sldId id="342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4729"/>
  </p:normalViewPr>
  <p:slideViewPr>
    <p:cSldViewPr snapToGrid="0" snapToObjects="1">
      <p:cViewPr>
        <p:scale>
          <a:sx n="84" d="100"/>
          <a:sy n="84" d="100"/>
        </p:scale>
        <p:origin x="2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15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63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  <a:endParaRPr lang="en-US" sz="88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Against Inventory ID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1" y="1334072"/>
            <a:ext cx="5481509" cy="38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theme had the most number of parts?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9240"/>
            <a:ext cx="10515600" cy="4035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Aggregate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by subgroup and plot.  This is asking for a sum of the number of parts for each theme ID beneath a parent ID. </a:t>
            </a:r>
            <a:endParaRPr 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aggregate(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data =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RESULT: </a:t>
            </a:r>
            <a:r>
              <a:rPr lang="is-IS" sz="19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69085</a:t>
            </a:r>
            <a:endParaRPr lang="en-US" sz="19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 </a:t>
            </a:r>
            <a:endParaRPr lang="en-US" sz="22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endParaRPr lang="de-DE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 		69085</a:t>
            </a:r>
            <a:endParaRPr lang="en-US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Which theme had the most number of parts? (cont.)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subset(themes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37)</a:t>
            </a:r>
          </a:p>
          <a:p>
            <a:pPr marL="0" indent="0"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theme_name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		Basic Set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9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3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 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coloring by theme did not work.</a:t>
            </a:r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in Sets Over Time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752" y="1326907"/>
            <a:ext cx="5995856" cy="424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r>
              <a:rPr lang="en-US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Plotted Against Theme IDs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" y="1163110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5572</TotalTime>
  <Words>616</Words>
  <Application>Microsoft Macintosh PowerPoint</Application>
  <PresentationFormat>Widescreen</PresentationFormat>
  <Paragraphs>112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Which theme had the most number of parts? </vt:lpstr>
      <vt:lpstr>Which theme had the most number of parts? (cont.) 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65</cp:revision>
  <dcterms:created xsi:type="dcterms:W3CDTF">2017-10-26T06:05:04Z</dcterms:created>
  <dcterms:modified xsi:type="dcterms:W3CDTF">2018-02-01T23:58:10Z</dcterms:modified>
</cp:coreProperties>
</file>

<file path=docProps/thumbnail.jpeg>
</file>